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693400" cy="15113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ontserrat Bold" panose="020B0604020202020204" charset="0"/>
      <p:regular r:id="rId7"/>
    </p:embeddedFont>
    <p:embeddedFont>
      <p:font typeface="Prompt" panose="020B0604020202020204" charset="-34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311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936"/>
            <a:ext cx="10692000" cy="1904170"/>
            <a:chOff x="0" y="0"/>
            <a:chExt cx="2709333" cy="4825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3" cy="482513"/>
            </a:xfrm>
            <a:custGeom>
              <a:avLst/>
              <a:gdLst/>
              <a:ahLst/>
              <a:cxnLst/>
              <a:rect l="l" t="t" r="r" b="b"/>
              <a:pathLst>
                <a:path w="2709333" h="482513">
                  <a:moveTo>
                    <a:pt x="0" y="0"/>
                  </a:moveTo>
                  <a:lnTo>
                    <a:pt x="2709333" y="0"/>
                  </a:lnTo>
                  <a:lnTo>
                    <a:pt x="2709333" y="482513"/>
                  </a:lnTo>
                  <a:lnTo>
                    <a:pt x="0" y="482513"/>
                  </a:lnTo>
                  <a:close/>
                </a:path>
              </a:pathLst>
            </a:custGeom>
            <a:gradFill rotWithShape="1">
              <a:gsLst>
                <a:gs pos="0">
                  <a:srgbClr val="010B38">
                    <a:alpha val="100000"/>
                  </a:srgbClr>
                </a:gs>
                <a:gs pos="100000">
                  <a:srgbClr val="3A0000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2709333" cy="492038"/>
            </a:xfrm>
            <a:prstGeom prst="rect">
              <a:avLst/>
            </a:prstGeom>
          </p:spPr>
          <p:txBody>
            <a:bodyPr lIns="52800" tIns="52800" rIns="52800" bIns="52800" rtlCol="0" anchor="ctr"/>
            <a:lstStyle/>
            <a:p>
              <a:pPr algn="ctr">
                <a:lnSpc>
                  <a:spcPts val="2044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953657" y="-796218"/>
            <a:ext cx="2279032" cy="2165080"/>
          </a:xfrm>
          <a:custGeom>
            <a:avLst/>
            <a:gdLst/>
            <a:ahLst/>
            <a:cxnLst/>
            <a:rect l="l" t="t" r="r" b="b"/>
            <a:pathLst>
              <a:path w="2279032" h="2165080">
                <a:moveTo>
                  <a:pt x="0" y="0"/>
                </a:moveTo>
                <a:lnTo>
                  <a:pt x="2279032" y="0"/>
                </a:lnTo>
                <a:lnTo>
                  <a:pt x="2279032" y="2165080"/>
                </a:lnTo>
                <a:lnTo>
                  <a:pt x="0" y="21650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3000"/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232689" y="-221832"/>
            <a:ext cx="5109539" cy="2212753"/>
          </a:xfrm>
          <a:custGeom>
            <a:avLst/>
            <a:gdLst/>
            <a:ahLst/>
            <a:cxnLst/>
            <a:rect l="l" t="t" r="r" b="b"/>
            <a:pathLst>
              <a:path w="5109539" h="2212753">
                <a:moveTo>
                  <a:pt x="0" y="0"/>
                </a:moveTo>
                <a:lnTo>
                  <a:pt x="5109539" y="0"/>
                </a:lnTo>
                <a:lnTo>
                  <a:pt x="5109539" y="2212753"/>
                </a:lnTo>
                <a:lnTo>
                  <a:pt x="0" y="22127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6000"/>
            </a:blip>
            <a:stretch>
              <a:fillRect l="-455" r="-455" b="-9808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536700" y="1202260"/>
            <a:ext cx="8044257" cy="224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58"/>
              </a:lnSpc>
            </a:pPr>
            <a:r>
              <a:rPr lang="en-US" sz="1327" b="1" dirty="0">
                <a:solidFill>
                  <a:srgbClr val="6FEDF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“Empowering a Sustainable World through Science and Engineering in the AI Era”</a:t>
            </a:r>
          </a:p>
        </p:txBody>
      </p:sp>
      <p:sp>
        <p:nvSpPr>
          <p:cNvPr id="8" name="Freeform 8"/>
          <p:cNvSpPr/>
          <p:nvPr/>
        </p:nvSpPr>
        <p:spPr>
          <a:xfrm>
            <a:off x="9098945" y="71258"/>
            <a:ext cx="1500379" cy="1841848"/>
          </a:xfrm>
          <a:custGeom>
            <a:avLst/>
            <a:gdLst/>
            <a:ahLst/>
            <a:cxnLst/>
            <a:rect l="l" t="t" r="r" b="b"/>
            <a:pathLst>
              <a:path w="1500379" h="1841848">
                <a:moveTo>
                  <a:pt x="0" y="0"/>
                </a:moveTo>
                <a:lnTo>
                  <a:pt x="1500379" y="0"/>
                </a:lnTo>
                <a:lnTo>
                  <a:pt x="1500379" y="1841848"/>
                </a:lnTo>
                <a:lnTo>
                  <a:pt x="0" y="18418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8405"/>
            </a:stretch>
          </a:blipFill>
        </p:spPr>
      </p:sp>
      <p:sp>
        <p:nvSpPr>
          <p:cNvPr id="9" name="Freeform 9"/>
          <p:cNvSpPr/>
          <p:nvPr/>
        </p:nvSpPr>
        <p:spPr>
          <a:xfrm rot="-1167959">
            <a:off x="8841895" y="-127409"/>
            <a:ext cx="1773282" cy="1876489"/>
          </a:xfrm>
          <a:custGeom>
            <a:avLst/>
            <a:gdLst/>
            <a:ahLst/>
            <a:cxnLst/>
            <a:rect l="l" t="t" r="r" b="b"/>
            <a:pathLst>
              <a:path w="1773282" h="1876489">
                <a:moveTo>
                  <a:pt x="0" y="0"/>
                </a:moveTo>
                <a:lnTo>
                  <a:pt x="1773283" y="0"/>
                </a:lnTo>
                <a:lnTo>
                  <a:pt x="1773283" y="1876490"/>
                </a:lnTo>
                <a:lnTo>
                  <a:pt x="0" y="18764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9000"/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-1352044" y="289628"/>
            <a:ext cx="5067929" cy="664968"/>
            <a:chOff x="0" y="0"/>
            <a:chExt cx="6757238" cy="886624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6757238" cy="886624"/>
              <a:chOff x="0" y="0"/>
              <a:chExt cx="1120076" cy="146966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120076" cy="146966"/>
              </a:xfrm>
              <a:custGeom>
                <a:avLst/>
                <a:gdLst/>
                <a:ahLst/>
                <a:cxnLst/>
                <a:rect l="l" t="t" r="r" b="b"/>
                <a:pathLst>
                  <a:path w="1120076" h="146966">
                    <a:moveTo>
                      <a:pt x="42040" y="0"/>
                    </a:moveTo>
                    <a:lnTo>
                      <a:pt x="1078036" y="0"/>
                    </a:lnTo>
                    <a:cubicBezTo>
                      <a:pt x="1101254" y="0"/>
                      <a:pt x="1120076" y="18822"/>
                      <a:pt x="1120076" y="42040"/>
                    </a:cubicBezTo>
                    <a:lnTo>
                      <a:pt x="1120076" y="104927"/>
                    </a:lnTo>
                    <a:cubicBezTo>
                      <a:pt x="1120076" y="128144"/>
                      <a:pt x="1101254" y="146966"/>
                      <a:pt x="1078036" y="146966"/>
                    </a:cubicBezTo>
                    <a:lnTo>
                      <a:pt x="42040" y="146966"/>
                    </a:lnTo>
                    <a:cubicBezTo>
                      <a:pt x="18822" y="146966"/>
                      <a:pt x="0" y="128144"/>
                      <a:pt x="0" y="104927"/>
                    </a:cubicBezTo>
                    <a:lnTo>
                      <a:pt x="0" y="42040"/>
                    </a:lnTo>
                    <a:cubicBezTo>
                      <a:pt x="0" y="18822"/>
                      <a:pt x="18822" y="0"/>
                      <a:pt x="4204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19050"/>
                <a:ext cx="1120076" cy="166016"/>
              </a:xfrm>
              <a:prstGeom prst="rect">
                <a:avLst/>
              </a:prstGeom>
            </p:spPr>
            <p:txBody>
              <a:bodyPr lIns="177098" tIns="177098" rIns="177098" bIns="177098" rtlCol="0" anchor="ctr"/>
              <a:lstStyle/>
              <a:p>
                <a:pPr algn="ctr">
                  <a:lnSpc>
                    <a:spcPts val="4468"/>
                  </a:lnSpc>
                </a:pPr>
                <a:endParaRPr/>
              </a:p>
            </p:txBody>
          </p:sp>
        </p:grpSp>
        <p:sp>
          <p:nvSpPr>
            <p:cNvPr id="14" name="Freeform 14"/>
            <p:cNvSpPr/>
            <p:nvPr/>
          </p:nvSpPr>
          <p:spPr>
            <a:xfrm>
              <a:off x="5798921" y="112032"/>
              <a:ext cx="577346" cy="667431"/>
            </a:xfrm>
            <a:custGeom>
              <a:avLst/>
              <a:gdLst/>
              <a:ahLst/>
              <a:cxnLst/>
              <a:rect l="l" t="t" r="r" b="b"/>
              <a:pathLst>
                <a:path w="577346" h="667431">
                  <a:moveTo>
                    <a:pt x="0" y="0"/>
                  </a:moveTo>
                  <a:lnTo>
                    <a:pt x="577345" y="0"/>
                  </a:lnTo>
                  <a:lnTo>
                    <a:pt x="577345" y="667431"/>
                  </a:lnTo>
                  <a:lnTo>
                    <a:pt x="0" y="6674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2205" r="-20251" b="-1664"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5099956" y="112032"/>
              <a:ext cx="624513" cy="635814"/>
            </a:xfrm>
            <a:custGeom>
              <a:avLst/>
              <a:gdLst/>
              <a:ahLst/>
              <a:cxnLst/>
              <a:rect l="l" t="t" r="r" b="b"/>
              <a:pathLst>
                <a:path w="624513" h="635814">
                  <a:moveTo>
                    <a:pt x="0" y="0"/>
                  </a:moveTo>
                  <a:lnTo>
                    <a:pt x="624514" y="0"/>
                  </a:lnTo>
                  <a:lnTo>
                    <a:pt x="624514" y="635814"/>
                  </a:lnTo>
                  <a:lnTo>
                    <a:pt x="0" y="635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16239" r="-15552"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4572698" y="91857"/>
              <a:ext cx="406089" cy="707781"/>
            </a:xfrm>
            <a:custGeom>
              <a:avLst/>
              <a:gdLst/>
              <a:ahLst/>
              <a:cxnLst/>
              <a:rect l="l" t="t" r="r" b="b"/>
              <a:pathLst>
                <a:path w="406089" h="707781">
                  <a:moveTo>
                    <a:pt x="0" y="0"/>
                  </a:moveTo>
                  <a:lnTo>
                    <a:pt x="406089" y="0"/>
                  </a:lnTo>
                  <a:lnTo>
                    <a:pt x="406089" y="707781"/>
                  </a:lnTo>
                  <a:lnTo>
                    <a:pt x="0" y="7077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3222639" y="159064"/>
              <a:ext cx="403161" cy="573366"/>
            </a:xfrm>
            <a:custGeom>
              <a:avLst/>
              <a:gdLst/>
              <a:ahLst/>
              <a:cxnLst/>
              <a:rect l="l" t="t" r="r" b="b"/>
              <a:pathLst>
                <a:path w="403161" h="573366">
                  <a:moveTo>
                    <a:pt x="0" y="0"/>
                  </a:moveTo>
                  <a:lnTo>
                    <a:pt x="403161" y="0"/>
                  </a:lnTo>
                  <a:lnTo>
                    <a:pt x="403161" y="573366"/>
                  </a:lnTo>
                  <a:lnTo>
                    <a:pt x="0" y="5733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63492" t="-28646" r="-59898" b="-28953"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2620397" y="182996"/>
              <a:ext cx="486908" cy="549434"/>
            </a:xfrm>
            <a:custGeom>
              <a:avLst/>
              <a:gdLst/>
              <a:ahLst/>
              <a:cxnLst/>
              <a:rect l="l" t="t" r="r" b="b"/>
              <a:pathLst>
                <a:path w="486908" h="549434">
                  <a:moveTo>
                    <a:pt x="0" y="0"/>
                  </a:moveTo>
                  <a:lnTo>
                    <a:pt x="486908" y="0"/>
                  </a:lnTo>
                  <a:lnTo>
                    <a:pt x="486908" y="549434"/>
                  </a:lnTo>
                  <a:lnTo>
                    <a:pt x="0" y="5494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3740845" y="256415"/>
              <a:ext cx="789913" cy="378664"/>
            </a:xfrm>
            <a:custGeom>
              <a:avLst/>
              <a:gdLst/>
              <a:ahLst/>
              <a:cxnLst/>
              <a:rect l="l" t="t" r="r" b="b"/>
              <a:pathLst>
                <a:path w="789913" h="378664">
                  <a:moveTo>
                    <a:pt x="0" y="0"/>
                  </a:moveTo>
                  <a:lnTo>
                    <a:pt x="789913" y="0"/>
                  </a:lnTo>
                  <a:lnTo>
                    <a:pt x="789913" y="378665"/>
                  </a:lnTo>
                  <a:lnTo>
                    <a:pt x="0" y="3786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1959484" y="137427"/>
              <a:ext cx="618973" cy="640574"/>
            </a:xfrm>
            <a:custGeom>
              <a:avLst/>
              <a:gdLst/>
              <a:ahLst/>
              <a:cxnLst/>
              <a:rect l="l" t="t" r="r" b="b"/>
              <a:pathLst>
                <a:path w="618973" h="640574">
                  <a:moveTo>
                    <a:pt x="0" y="0"/>
                  </a:moveTo>
                  <a:lnTo>
                    <a:pt x="618973" y="0"/>
                  </a:lnTo>
                  <a:lnTo>
                    <a:pt x="618973" y="640573"/>
                  </a:lnTo>
                  <a:lnTo>
                    <a:pt x="0" y="6405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18321" t="-15174" r="-14831" b="-13488"/>
              </a:stretch>
            </a:blipFill>
          </p:spPr>
        </p:sp>
      </p:grpSp>
      <p:sp>
        <p:nvSpPr>
          <p:cNvPr id="21" name="TextBox 21"/>
          <p:cNvSpPr txBox="1"/>
          <p:nvPr/>
        </p:nvSpPr>
        <p:spPr>
          <a:xfrm>
            <a:off x="7204113" y="545912"/>
            <a:ext cx="1276796" cy="649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04"/>
              </a:lnSpc>
            </a:pPr>
            <a:r>
              <a:rPr lang="en-US" sz="3788" b="1">
                <a:gradFill>
                  <a:gsLst>
                    <a:gs pos="0">
                      <a:srgbClr val="F3FF16">
                        <a:alpha val="100000"/>
                      </a:srgbClr>
                    </a:gs>
                    <a:gs pos="100000">
                      <a:srgbClr val="FFC531">
                        <a:alpha val="100000"/>
                      </a:srgbClr>
                    </a:gs>
                  </a:gsLst>
                  <a:lin ang="0"/>
                </a:gradFill>
                <a:latin typeface="Montserrat Bold"/>
                <a:ea typeface="Montserrat Bold"/>
                <a:cs typeface="Montserrat Bold"/>
                <a:sym typeface="Montserrat Bold"/>
              </a:rPr>
              <a:t>2026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907856" y="598932"/>
            <a:ext cx="3587528" cy="562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87"/>
              </a:lnSpc>
            </a:pPr>
            <a:r>
              <a:rPr lang="en-US" sz="3348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CONFERENCE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907856" y="173345"/>
            <a:ext cx="3296257" cy="491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10"/>
              </a:lnSpc>
            </a:pPr>
            <a:r>
              <a:rPr lang="en-US" sz="2864" b="1">
                <a:gradFill>
                  <a:gsLst>
                    <a:gs pos="0">
                      <a:srgbClr val="FFC531">
                        <a:alpha val="100000"/>
                      </a:srgbClr>
                    </a:gs>
                    <a:gs pos="100000">
                      <a:srgbClr val="F3FF16">
                        <a:alpha val="100000"/>
                      </a:srgbClr>
                    </a:gs>
                  </a:gsLst>
                  <a:lin ang="0"/>
                </a:gradFill>
                <a:latin typeface="Montserrat Bold"/>
                <a:ea typeface="Montserrat Bold"/>
                <a:cs typeface="Montserrat Bold"/>
                <a:sym typeface="Montserrat Bold"/>
              </a:rPr>
              <a:t>INTERNATIONAL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177345" y="1569233"/>
            <a:ext cx="7048550" cy="183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79"/>
              </a:lnSpc>
            </a:pPr>
            <a:r>
              <a:rPr lang="en-US" sz="1155">
                <a:solidFill>
                  <a:srgbClr val="FFD0A9"/>
                </a:solidFill>
                <a:latin typeface="Prompt"/>
                <a:ea typeface="Prompt"/>
                <a:cs typeface="Prompt"/>
                <a:sym typeface="Prompt"/>
              </a:rPr>
              <a:t>6th–8th July 2026, Thaksin University, Songkhla Campus, Mueang District, Songkhla Province</a:t>
            </a:r>
          </a:p>
        </p:txBody>
      </p:sp>
      <p:grpSp>
        <p:nvGrpSpPr>
          <p:cNvPr id="25" name="Group 25"/>
          <p:cNvGrpSpPr/>
          <p:nvPr/>
        </p:nvGrpSpPr>
        <p:grpSpPr>
          <a:xfrm rot="-10800000">
            <a:off x="0" y="14833864"/>
            <a:ext cx="10692000" cy="312162"/>
            <a:chOff x="0" y="0"/>
            <a:chExt cx="2709333" cy="7910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709333" cy="79101"/>
            </a:xfrm>
            <a:custGeom>
              <a:avLst/>
              <a:gdLst/>
              <a:ahLst/>
              <a:cxnLst/>
              <a:rect l="l" t="t" r="r" b="b"/>
              <a:pathLst>
                <a:path w="2709333" h="79101">
                  <a:moveTo>
                    <a:pt x="0" y="0"/>
                  </a:moveTo>
                  <a:lnTo>
                    <a:pt x="2709333" y="0"/>
                  </a:lnTo>
                  <a:lnTo>
                    <a:pt x="2709333" y="79101"/>
                  </a:lnTo>
                  <a:lnTo>
                    <a:pt x="0" y="79101"/>
                  </a:lnTo>
                  <a:close/>
                </a:path>
              </a:pathLst>
            </a:custGeom>
            <a:gradFill rotWithShape="1">
              <a:gsLst>
                <a:gs pos="0">
                  <a:srgbClr val="010B38">
                    <a:alpha val="100000"/>
                  </a:srgbClr>
                </a:gs>
                <a:gs pos="100000">
                  <a:srgbClr val="3A0000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27" name="TextBox 27"/>
            <p:cNvSpPr txBox="1"/>
            <p:nvPr/>
          </p:nvSpPr>
          <p:spPr>
            <a:xfrm>
              <a:off x="0" y="-9525"/>
              <a:ext cx="2709333" cy="88626"/>
            </a:xfrm>
            <a:prstGeom prst="rect">
              <a:avLst/>
            </a:prstGeom>
          </p:spPr>
          <p:txBody>
            <a:bodyPr lIns="52800" tIns="52800" rIns="52800" bIns="52800" rtlCol="0" anchor="ctr"/>
            <a:lstStyle/>
            <a:p>
              <a:pPr algn="ctr">
                <a:lnSpc>
                  <a:spcPts val="2044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34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Arial</vt:lpstr>
      <vt:lpstr>Prompt</vt:lpstr>
      <vt:lpstr>Montserrat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Conference</dc:title>
  <dc:description>Features bold red typography, futuristic cityscape, keynote speaker profiles, and vibrant renewable energy motifs.</dc:description>
  <cp:lastModifiedBy>TSU_Engineer</cp:lastModifiedBy>
  <cp:revision>2</cp:revision>
  <dcterms:created xsi:type="dcterms:W3CDTF">2006-08-16T00:00:00Z</dcterms:created>
  <dcterms:modified xsi:type="dcterms:W3CDTF">2026-04-10T09:37:59Z</dcterms:modified>
  <dc:identifier>DAHGcOQeCyY</dc:identifier>
</cp:coreProperties>
</file>